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jpeg" ContentType="image/jpeg"/>
  <Default Extension="png" ContentType="image/png"/>
  <Default Extension="svg" ContentType="image/svg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1.xml" ContentType="application/vnd.openxmlformats-officedocument.presentationml.slide+xml"/>
  <Override PartName="/ppt/slideLayouts/slideLayout7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20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9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theme/theme11.xml" ContentType="application/vnd.openxmlformats-officedocument.theme+xml"/>
  <Override PartName="/ppt/slides/slide122.xml" ContentType="application/vnd.openxmlformats-officedocument.presentationml.slide+xml"/>
  <Override PartName="/ppt/slides/slide173.xml" ContentType="application/vnd.openxmlformats-officedocument.presentationml.slide+xml"/>
  <Override PartName="/ppt/tableStyles.xml" ContentType="application/vnd.openxmlformats-officedocument.presentationml.tableStyles+xml"/>
  <Override PartName="/ppt/slides/slide24.xml" ContentType="application/vnd.openxmlformats-officedocument.presentationml.slide+xml"/>
  <Override PartName="/ppt/notesMasters/notesMaster11.xml" ContentType="application/vnd.openxmlformats-officedocument.presentationml.notesMaster+xml"/>
  <Override PartName="/ppt/theme/theme22.xml" ContentType="application/vnd.openxmlformats-officedocument.theme+xml"/>
  <Override PartName="/ppt/slides/slide65.xml" ContentType="application/vnd.openxmlformats-officedocument.presentationml.slide+xml"/>
  <Override PartName="/ppt/slides/slide116.xml" ContentType="application/vnd.openxmlformats-officedocument.presentationml.slide+xml"/>
  <Override PartName="/ppt/slides/slide167.xml" ContentType="application/vnd.openxmlformats-officedocument.presentationml.slide+xml"/>
  <Override PartName="/ppt/slides/slide18.xml" ContentType="application/vnd.openxmlformats-officedocument.presentationml.slide+xml"/>
  <Override PartName="/ppt/slides/slide159.xml" ContentType="application/vnd.openxmlformats-officedocument.presentationml.slide+xml"/>
  <Override PartName="/ppt/slides/slide1910.xml" ContentType="application/vnd.openxmlformats-officedocument.presentationml.slide+xml"/>
  <Override PartName="/customXml/item2.xml" ContentType="application/xml"/>
  <Override PartName="/customXml/itemProps21.xml" ContentType="application/vnd.openxmlformats-officedocument.customXmlProperties+xml"/>
  <Override PartName="/ppt/slides/slide511.xml" ContentType="application/vnd.openxmlformats-officedocument.presentationml.slide+xml"/>
  <Override PartName="/ppt/slides/slide1012.xml" ContentType="application/vnd.openxmlformats-officedocument.presentationml.slide+xml"/>
  <Override PartName="/ppt/viewProps.xml" ContentType="application/vnd.openxmlformats-officedocument.presentationml.viewProps+xml"/>
  <Override PartName="/ppt/slides/slide413.xml" ContentType="application/vnd.openxmlformats-officedocument.presentationml.slide+xml"/>
  <Override PartName="/ppt/slides/slide1414.xml" ContentType="application/vnd.openxmlformats-officedocument.presentationml.slide+xml"/>
  <Override PartName="/ppt/presProps.xml" ContentType="application/vnd.openxmlformats-officedocument.presentationml.presProps+xml"/>
  <Override PartName="/customXml/item12.xml" ContentType="application/xml"/>
  <Override PartName="/customXml/itemProps12.xml" ContentType="application/vnd.openxmlformats-officedocument.customXmlProperties+xml"/>
  <Override PartName="/ppt/slides/slide915.xml" ContentType="application/vnd.openxmlformats-officedocument.presentationml.slide+xml"/>
  <Override PartName="/ppt/slides/slide1816.xml" ContentType="application/vnd.openxmlformats-officedocument.presentationml.slide+xml"/>
  <Override PartName="/ppt/slides/slide317.xml" ContentType="application/vnd.openxmlformats-officedocument.presentationml.slide+xml"/>
  <Override PartName="/ppt/slides/slide818.xml" ContentType="application/vnd.openxmlformats-officedocument.presentationml.slide+xml"/>
  <Override PartName="/ppt/slides/slide1319.xml" ContentType="application/vnd.openxmlformats-officedocument.presentationml.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authors.xml" ContentType="application/vnd.ms-powerpoint.authors+xml"/>
  <Override PartName="/customXml/item33.xml" ContentType="application/xml"/>
  <Override PartName="/customXml/itemProps33.xml" ContentType="application/vnd.openxmlformats-officedocument.customXml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microsoft.com/office/2020/02/relationships/classificationlabels" Target="/docMetadata/LabelInfo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7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4641" autoAdjust="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1.xml" Id="rId8" /><Relationship Type="http://schemas.openxmlformats.org/officeDocument/2006/relationships/slide" Target="/ppt/slides/slide122.xml" Id="rId13" /><Relationship Type="http://schemas.openxmlformats.org/officeDocument/2006/relationships/slide" Target="/ppt/slides/slide173.xml" Id="rId18" /><Relationship Type="http://schemas.openxmlformats.org/officeDocument/2006/relationships/tableStyles" Target="/ppt/tableStyles.xml" Id="rId26" /><Relationship Type="http://schemas.openxmlformats.org/officeDocument/2006/relationships/slide" Target="/ppt/slides/slide24.xml" Id="rId3" /><Relationship Type="http://schemas.openxmlformats.org/officeDocument/2006/relationships/notesMaster" Target="/ppt/notesMasters/notesMaster11.xml" Id="rId21" /><Relationship Type="http://schemas.openxmlformats.org/officeDocument/2006/relationships/slide" Target="/ppt/slides/slide65.xml" Id="rId7" /><Relationship Type="http://schemas.openxmlformats.org/officeDocument/2006/relationships/slide" Target="/ppt/slides/slide116.xml" Id="rId12" /><Relationship Type="http://schemas.openxmlformats.org/officeDocument/2006/relationships/slide" Target="/ppt/slides/slide167.xml" Id="rId17" /><Relationship Type="http://schemas.openxmlformats.org/officeDocument/2006/relationships/theme" Target="/ppt/theme/theme11.xml" Id="rId25" /><Relationship Type="http://schemas.openxmlformats.org/officeDocument/2006/relationships/slide" Target="/ppt/slides/slide18.xml" Id="rId2" /><Relationship Type="http://schemas.openxmlformats.org/officeDocument/2006/relationships/slide" Target="/ppt/slides/slide159.xml" Id="rId16" /><Relationship Type="http://schemas.openxmlformats.org/officeDocument/2006/relationships/slide" Target="/ppt/slides/slide1910.xml" Id="rId20" /><Relationship Type="http://schemas.openxmlformats.org/officeDocument/2006/relationships/customXml" Target="/customXml/item2.xml" Id="rId29" /><Relationship Type="http://schemas.openxmlformats.org/officeDocument/2006/relationships/slideMaster" Target="/ppt/slideMasters/slideMaster11.xml" Id="rId1" /><Relationship Type="http://schemas.openxmlformats.org/officeDocument/2006/relationships/slide" Target="/ppt/slides/slide511.xml" Id="rId6" /><Relationship Type="http://schemas.openxmlformats.org/officeDocument/2006/relationships/slide" Target="/ppt/slides/slide1012.xml" Id="rId11" /><Relationship Type="http://schemas.openxmlformats.org/officeDocument/2006/relationships/viewProps" Target="/ppt/viewProps.xml" Id="rId24" /><Relationship Type="http://schemas.openxmlformats.org/officeDocument/2006/relationships/slide" Target="/ppt/slides/slide413.xml" Id="rId5" /><Relationship Type="http://schemas.openxmlformats.org/officeDocument/2006/relationships/slide" Target="/ppt/slides/slide1414.xml" Id="rId15" /><Relationship Type="http://schemas.openxmlformats.org/officeDocument/2006/relationships/presProps" Target="/ppt/presProps.xml" Id="rId23" /><Relationship Type="http://schemas.openxmlformats.org/officeDocument/2006/relationships/customXml" Target="/customXml/item12.xml" Id="rId28" /><Relationship Type="http://schemas.openxmlformats.org/officeDocument/2006/relationships/slide" Target="/ppt/slides/slide915.xml" Id="rId10" /><Relationship Type="http://schemas.openxmlformats.org/officeDocument/2006/relationships/slide" Target="/ppt/slides/slide1816.xml" Id="rId19" /><Relationship Type="http://schemas.openxmlformats.org/officeDocument/2006/relationships/slide" Target="/ppt/slides/slide317.xml" Id="rId4" /><Relationship Type="http://schemas.openxmlformats.org/officeDocument/2006/relationships/slide" Target="/ppt/slides/slide818.xml" Id="rId9" /><Relationship Type="http://schemas.openxmlformats.org/officeDocument/2006/relationships/slide" Target="/ppt/slides/slide1319.xml" Id="rId14" /><Relationship Type="http://schemas.openxmlformats.org/officeDocument/2006/relationships/handoutMaster" Target="/ppt/handoutMasters/handoutMaster11.xml" Id="rId22" /><Relationship Type="http://schemas.microsoft.com/office/2018/10/relationships/authors" Target="/ppt/authors.xml" Id="rId27" /><Relationship Type="http://schemas.openxmlformats.org/officeDocument/2006/relationships/customXml" Target="/customXml/item33.xml" Id="rId30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9/19/2021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2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9/19/2021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017.xml.rels>&#65279;<?xml version="1.0" encoding="utf-8"?><Relationships xmlns="http://schemas.openxmlformats.org/package/2006/relationships"><Relationship Type="http://schemas.openxmlformats.org/officeDocument/2006/relationships/image" Target="/ppt/media/image911.png" Id="rId2" /><Relationship Type="http://schemas.openxmlformats.org/officeDocument/2006/relationships/slideMaster" Target="/ppt/slideMasters/slideMaster11.xml" Id="rId1" /></Relationships>
</file>

<file path=ppt/slideLayouts/_rels/slideLayout11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2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Master" Target="/ppt/slideMasters/slideMaster11.xml" Id="rId1" /></Relationships>
</file>

<file path=ppt/slideLayouts/_rels/slideLayout127.xml.rels>&#65279;<?xml version="1.0" encoding="utf-8"?><Relationships xmlns="http://schemas.openxmlformats.org/package/2006/relationships"><Relationship Type="http://schemas.openxmlformats.org/officeDocument/2006/relationships/image" Target="/ppt/media/image104.png" Id="rId2" /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openxmlformats.org/officeDocument/2006/relationships/image" Target="/ppt/media/image32.png" Id="rId2" /><Relationship Type="http://schemas.openxmlformats.org/officeDocument/2006/relationships/slideMaster" Target="/ppt/slideMasters/slideMaster11.xml" Id="rId1" /></Relationships>
</file>

<file path=ppt/slideLayouts/_rels/slideLayout1421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Master" Target="/ppt/slideMasters/slideMaster11.xml" Id="rId1" /></Relationships>
</file>

<file path=ppt/slideLayouts/_rels/slideLayout1516.xml.rels>&#65279;<?xml version="1.0" encoding="utf-8"?><Relationships xmlns="http://schemas.openxmlformats.org/package/2006/relationships"><Relationship Type="http://schemas.openxmlformats.org/officeDocument/2006/relationships/image" Target="/ppt/media/image1110.png" Id="rId2" /><Relationship Type="http://schemas.openxmlformats.org/officeDocument/2006/relationships/slideMaster" Target="/ppt/slideMasters/slideMaster11.xml" Id="rId1" /></Relationships>
</file>

<file path=ppt/slideLayouts/_rels/slideLayout1610.xml.rels>&#65279;<?xml version="1.0" encoding="utf-8"?><Relationships xmlns="http://schemas.openxmlformats.org/package/2006/relationships"><Relationship Type="http://schemas.openxmlformats.org/officeDocument/2006/relationships/image" Target="/ppt/media/image126.png" Id="rId2" /><Relationship Type="http://schemas.openxmlformats.org/officeDocument/2006/relationships/slideMaster" Target="/ppt/slideMasters/slideMaster11.xml" Id="rId1" /></Relationships>
</file>

<file path=ppt/slideLayouts/_rels/slideLayout178.xml.rels>&#65279;<?xml version="1.0" encoding="utf-8"?><Relationships xmlns="http://schemas.openxmlformats.org/package/2006/relationships"><Relationship Type="http://schemas.openxmlformats.org/officeDocument/2006/relationships/image" Target="/ppt/media/image133.png" Id="rId2" /><Relationship Type="http://schemas.openxmlformats.org/officeDocument/2006/relationships/slideMaster" Target="/ppt/slideMasters/slideMaster11.xml" Id="rId1" /></Relationships>
</file>

<file path=ppt/slideLayouts/_rels/slideLayout184.xml.rels>&#65279;<?xml version="1.0" encoding="utf-8"?><Relationships xmlns="http://schemas.openxmlformats.org/package/2006/relationships"><Relationship Type="http://schemas.openxmlformats.org/officeDocument/2006/relationships/image" Target="/ppt/media/image133.png" Id="rId2" /><Relationship Type="http://schemas.openxmlformats.org/officeDocument/2006/relationships/slideMaster" Target="/ppt/slideMasters/slideMaster11.xml" Id="rId1" /></Relationships>
</file>

<file path=ppt/slideLayouts/_rels/slideLayout1918.xml.rels>&#65279;<?xml version="1.0" encoding="utf-8"?><Relationships xmlns="http://schemas.openxmlformats.org/package/2006/relationships"><Relationship Type="http://schemas.openxmlformats.org/officeDocument/2006/relationships/image" Target="/ppt/media/image17.png" Id="rId2" /><Relationship Type="http://schemas.openxmlformats.org/officeDocument/2006/relationships/slideMaster" Target="/ppt/slideMasters/slideMaster11.xml" Id="rId1" /></Relationships>
</file>

<file path=ppt/slideLayouts/_rels/slideLayout20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9.xml.rels>&#65279;<?xml version="1.0" encoding="utf-8"?><Relationships xmlns="http://schemas.openxmlformats.org/package/2006/relationships"><Relationship Type="http://schemas.openxmlformats.org/officeDocument/2006/relationships/image" Target="/ppt/media/image25.png" Id="rId2" /><Relationship Type="http://schemas.openxmlformats.org/officeDocument/2006/relationships/slideMaster" Target="/ppt/slideMasters/slideMaster11.xml" Id="rId1" /></Relationships>
</file>

<file path=ppt/slideLayouts/_rels/slideLayout35.xml.rels>&#65279;<?xml version="1.0" encoding="utf-8"?><Relationships xmlns="http://schemas.openxmlformats.org/package/2006/relationships"><Relationship Type="http://schemas.openxmlformats.org/officeDocument/2006/relationships/image" Target="/ppt/media/image32.png" Id="rId2" /><Relationship Type="http://schemas.openxmlformats.org/officeDocument/2006/relationships/slideMaster" Target="/ppt/slideMasters/slideMaster11.xml" Id="rId1" /></Relationships>
</file>

<file path=ppt/slideLayouts/_rels/slideLayout419.xml.rels>&#65279;<?xml version="1.0" encoding="utf-8"?><Relationships xmlns="http://schemas.openxmlformats.org/package/2006/relationships"><Relationship Type="http://schemas.openxmlformats.org/officeDocument/2006/relationships/image" Target="/ppt/media/image412.png" Id="rId2" /><Relationship Type="http://schemas.openxmlformats.org/officeDocument/2006/relationships/slideMaster" Target="/ppt/slideMasters/slideMaster11.xml" Id="rId1" /></Relationships>
</file>

<file path=ppt/slideLayouts/_rels/slideLayout515.xml.rels>&#65279;<?xml version="1.0" encoding="utf-8"?><Relationships xmlns="http://schemas.openxmlformats.org/package/2006/relationships"><Relationship Type="http://schemas.openxmlformats.org/officeDocument/2006/relationships/image" Target="/ppt/media/image59.png" Id="rId2" /><Relationship Type="http://schemas.openxmlformats.org/officeDocument/2006/relationships/slideMaster" Target="/ppt/slideMasters/slideMaster11.xml" Id="rId1" /></Relationships>
</file>

<file path=ppt/slideLayouts/_rels/slideLayout613.xml.rels>&#65279;<?xml version="1.0" encoding="utf-8"?><Relationships xmlns="http://schemas.openxmlformats.org/package/2006/relationships"><Relationship Type="http://schemas.openxmlformats.org/officeDocument/2006/relationships/image" Target="/ppt/media/image68.png" Id="rId2" /><Relationship Type="http://schemas.openxmlformats.org/officeDocument/2006/relationships/slideMaster" Target="/ppt/slideMasters/slideMaster11.xml" Id="rId1" /></Relationships>
</file>

<file path=ppt/slideLayouts/_rels/slideLayout7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image" Target="/ppt/media/image7.png" Id="rId2" /><Relationship Type="http://schemas.openxmlformats.org/officeDocument/2006/relationships/slideMaster" Target="/ppt/slideMasters/slideMaster11.xml" Id="rId1" /></Relationships>
</file>

<file path=ppt/slideLayouts/_rels/slideLayout920.xml.rels>&#65279;<?xml version="1.0" encoding="utf-8"?><Relationships xmlns="http://schemas.openxmlformats.org/package/2006/relationships"><Relationship Type="http://schemas.openxmlformats.org/officeDocument/2006/relationships/image" Target="/ppt/media/image813.png" Id="rId2" /><Relationship Type="http://schemas.openxmlformats.org/officeDocument/2006/relationships/slideMaster" Target="/ppt/slideMasters/slideMaster11.xml" Id="rId1" /></Relationships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184.xml" Id="rId18" /><Relationship Type="http://schemas.openxmlformats.org/officeDocument/2006/relationships/slideLayout" Target="/ppt/slideLayouts/slideLayout35.xml" Id="rId3" /><Relationship Type="http://schemas.openxmlformats.org/officeDocument/2006/relationships/slideLayout" Target="/ppt/slideLayouts/slideLayout216.xml" Id="rId21" /><Relationship Type="http://schemas.openxmlformats.org/officeDocument/2006/relationships/slideLayout" Target="/ppt/slideLayouts/slideLayout71.xml" Id="rId7" /><Relationship Type="http://schemas.openxmlformats.org/officeDocument/2006/relationships/slideLayout" Target="/ppt/slideLayouts/slideLayout127.xml" Id="rId12" /><Relationship Type="http://schemas.openxmlformats.org/officeDocument/2006/relationships/slideLayout" Target="/ppt/slideLayouts/slideLayout178.xml" Id="rId17" /><Relationship Type="http://schemas.openxmlformats.org/officeDocument/2006/relationships/slideLayout" Target="/ppt/slideLayouts/slideLayout29.xml" Id="rId2" /><Relationship Type="http://schemas.openxmlformats.org/officeDocument/2006/relationships/slideLayout" Target="/ppt/slideLayouts/slideLayout1610.xml" Id="rId16" /><Relationship Type="http://schemas.openxmlformats.org/officeDocument/2006/relationships/slideLayout" Target="/ppt/slideLayouts/slideLayout2011.xml" Id="rId20" /><Relationship Type="http://schemas.openxmlformats.org/officeDocument/2006/relationships/slideLayout" Target="/ppt/slideLayouts/slideLayout112.xml" Id="rId1" /><Relationship Type="http://schemas.openxmlformats.org/officeDocument/2006/relationships/slideLayout" Target="/ppt/slideLayouts/slideLayout613.xml" Id="rId6" /><Relationship Type="http://schemas.openxmlformats.org/officeDocument/2006/relationships/slideLayout" Target="/ppt/slideLayouts/slideLayout1114.xml" Id="rId11" /><Relationship Type="http://schemas.openxmlformats.org/officeDocument/2006/relationships/slideLayout" Target="/ppt/slideLayouts/slideLayout515.xml" Id="rId5" /><Relationship Type="http://schemas.openxmlformats.org/officeDocument/2006/relationships/slideLayout" Target="/ppt/slideLayouts/slideLayout1516.xml" Id="rId15" /><Relationship Type="http://schemas.openxmlformats.org/officeDocument/2006/relationships/slideLayout" Target="/ppt/slideLayouts/slideLayout1017.xml" Id="rId10" /><Relationship Type="http://schemas.openxmlformats.org/officeDocument/2006/relationships/slideLayout" Target="/ppt/slideLayouts/slideLayout1918.xml" Id="rId19" /><Relationship Type="http://schemas.openxmlformats.org/officeDocument/2006/relationships/slideLayout" Target="/ppt/slideLayouts/slideLayout419.xml" Id="rId4" /><Relationship Type="http://schemas.openxmlformats.org/officeDocument/2006/relationships/slideLayout" Target="/ppt/slideLayouts/slideLayout920.xml" Id="rId9" /><Relationship Type="http://schemas.openxmlformats.org/officeDocument/2006/relationships/slideLayout" Target="/ppt/slideLayouts/slideLayout1421.xml" Id="rId14" /><Relationship Type="http://schemas.openxmlformats.org/officeDocument/2006/relationships/theme" Target="/ppt/theme/theme11.xml" Id="rId22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12.xml.rels>&#65279;<?xml version="1.0" encoding="utf-8"?><Relationships xmlns="http://schemas.openxmlformats.org/package/2006/relationships"><Relationship Type="http://schemas.openxmlformats.org/officeDocument/2006/relationships/image" Target="/ppt/media/image2819.jpeg" Id="rId2" /><Relationship Type="http://schemas.openxmlformats.org/officeDocument/2006/relationships/slideLayout" Target="/ppt/slideLayouts/slideLayout1017.xml" Id="rId1" /></Relationships>
</file>

<file path=ppt/slides/_rels/slide116.xml.rels>&#65279;<?xml version="1.0" encoding="utf-8"?><Relationships xmlns="http://schemas.openxmlformats.org/package/2006/relationships"><Relationship Type="http://schemas.openxmlformats.org/officeDocument/2006/relationships/image" Target="/ppt/media/image2912.jpeg" Id="rId2" /><Relationship Type="http://schemas.openxmlformats.org/officeDocument/2006/relationships/slideLayout" Target="/ppt/slideLayouts/slideLayout1114.xml" Id="rId1" /></Relationships>
</file>

<file path=ppt/slides/_rels/slide1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27.xml" Id="rId1" /></Relationships>
</file>

<file path=ppt/slides/_rels/slide13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3.xml" Id="rId1" /></Relationships>
</file>

<file path=ppt/slides/_rels/slide14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516.xml" Id="rId1" /></Relationships>
</file>

<file path=ppt/slides/_rels/slide159.xml.rels>&#65279;<?xml version="1.0" encoding="utf-8"?><Relationships xmlns="http://schemas.openxmlformats.org/package/2006/relationships"><Relationship Type="http://schemas.openxmlformats.org/officeDocument/2006/relationships/image" Target="/ppt/media/image3014.png" Id="rId2" /><Relationship Type="http://schemas.openxmlformats.org/officeDocument/2006/relationships/slideLayout" Target="/ppt/slideLayouts/slideLayout1610.xml" Id="rId1" /></Relationships>
</file>

<file path=ppt/slides/_rels/slide167.xml.rels>&#65279;<?xml version="1.0" encoding="utf-8"?><Relationships xmlns="http://schemas.openxmlformats.org/package/2006/relationships"><Relationship Type="http://schemas.openxmlformats.org/officeDocument/2006/relationships/image" Target="/ppt/media/image3213.jpeg" Id="rId3" /><Relationship Type="http://schemas.openxmlformats.org/officeDocument/2006/relationships/image" Target="/ppt/media/image3114.jpeg" Id="rId2" /><Relationship Type="http://schemas.openxmlformats.org/officeDocument/2006/relationships/slideLayout" Target="/ppt/slideLayouts/slideLayout178.xml" Id="rId1" /><Relationship Type="http://schemas.openxmlformats.org/officeDocument/2006/relationships/image" Target="/ppt/media/image3415.jpeg" Id="rId5" /><Relationship Type="http://schemas.openxmlformats.org/officeDocument/2006/relationships/image" Target="/ppt/media/image3316.jpeg" Id="rId4" /></Relationships>
</file>

<file path=ppt/slides/_rels/slide173.xml.rels>&#65279;<?xml version="1.0" encoding="utf-8"?><Relationships xmlns="http://schemas.openxmlformats.org/package/2006/relationships"><Relationship Type="http://schemas.openxmlformats.org/officeDocument/2006/relationships/image" Target="/ppt/media/image412.jpeg" Id="rId8" /><Relationship Type="http://schemas.openxmlformats.org/officeDocument/2006/relationships/image" Target="/ppt/media/image363.jpeg" Id="rId3" /><Relationship Type="http://schemas.openxmlformats.org/officeDocument/2006/relationships/image" Target="/ppt/media/image404.jpeg" Id="rId7" /><Relationship Type="http://schemas.openxmlformats.org/officeDocument/2006/relationships/image" Target="/ppt/media/image355.jpeg" Id="rId2" /><Relationship Type="http://schemas.openxmlformats.org/officeDocument/2006/relationships/slideLayout" Target="/ppt/slideLayouts/slideLayout184.xml" Id="rId1" /><Relationship Type="http://schemas.openxmlformats.org/officeDocument/2006/relationships/image" Target="/ppt/media/image396.jpeg" Id="rId6" /><Relationship Type="http://schemas.openxmlformats.org/officeDocument/2006/relationships/image" Target="/ppt/media/image387.jpeg" Id="rId5" /><Relationship Type="http://schemas.openxmlformats.org/officeDocument/2006/relationships/image" Target="/ppt/media/image378.jpeg" Id="rId4" /><Relationship Type="http://schemas.openxmlformats.org/officeDocument/2006/relationships/image" Target="/ppt/media/image429.jpeg" Id="rId9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1417.jpeg" Id="rId2" /><Relationship Type="http://schemas.openxmlformats.org/officeDocument/2006/relationships/slideLayout" Target="/ppt/slideLayouts/slideLayout112.xml" Id="rId1" /></Relationships>
</file>

<file path=ppt/slides/_rels/slide1816.xml.rels>&#65279;<?xml version="1.0" encoding="utf-8"?><Relationships xmlns="http://schemas.openxmlformats.org/package/2006/relationships"><Relationship Type="http://schemas.openxmlformats.org/officeDocument/2006/relationships/image" Target="/ppt/media/image4320.jpeg" Id="rId2" /><Relationship Type="http://schemas.openxmlformats.org/officeDocument/2006/relationships/slideLayout" Target="/ppt/slideLayouts/slideLayout2011.xml" Id="rId1" /></Relationships>
</file>

<file path=ppt/slides/_rels/slide1910.xml.rels>&#65279;<?xml version="1.0" encoding="utf-8"?><Relationships xmlns="http://schemas.openxmlformats.org/package/2006/relationships"><Relationship Type="http://schemas.openxmlformats.org/officeDocument/2006/relationships/image" Target="/ppt/media/image4418.jpeg" Id="rId2" /><Relationship Type="http://schemas.openxmlformats.org/officeDocument/2006/relationships/slideLayout" Target="/ppt/slideLayouts/slideLayout216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1510.jpeg" Id="rId2" /><Relationship Type="http://schemas.openxmlformats.org/officeDocument/2006/relationships/slideLayout" Target="/ppt/slideLayouts/slideLayout29.xml" Id="rId1" /></Relationships>
</file>

<file path=ppt/slides/_rels/slide317.xml.rels>&#65279;<?xml version="1.0" encoding="utf-8"?><Relationships xmlns="http://schemas.openxmlformats.org/package/2006/relationships"><Relationship Type="http://schemas.openxmlformats.org/officeDocument/2006/relationships/image" Target="/ppt/media/image1621.jpeg" Id="rId2" /><Relationship Type="http://schemas.openxmlformats.org/officeDocument/2006/relationships/slideLayout" Target="/ppt/slideLayouts/slideLayout35.xml" Id="rId1" /></Relationships>
</file>

<file path=ppt/slides/_rels/slide4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19.xml" Id="rId1" /></Relationships>
</file>

<file path=ppt/slides/_rels/slide511.xml.rels>&#65279;<?xml version="1.0" encoding="utf-8"?><Relationships xmlns="http://schemas.openxmlformats.org/package/2006/relationships"><Relationship Type="http://schemas.openxmlformats.org/officeDocument/2006/relationships/image" Target="/ppt/media/image2315.png" Id="rId8" /><Relationship Type="http://schemas.openxmlformats.org/officeDocument/2006/relationships/image" Target="/ppt/media/image18.svg" Id="rId3" /><Relationship Type="http://schemas.openxmlformats.org/officeDocument/2006/relationships/image" Target="/ppt/media/image222.svg" Id="rId7" /><Relationship Type="http://schemas.openxmlformats.org/officeDocument/2006/relationships/image" Target="/ppt/media/image1716.png" Id="rId2" /><Relationship Type="http://schemas.openxmlformats.org/officeDocument/2006/relationships/slideLayout" Target="/ppt/slideLayouts/slideLayout515.xml" Id="rId1" /><Relationship Type="http://schemas.openxmlformats.org/officeDocument/2006/relationships/image" Target="/ppt/media/image2117.png" Id="rId6" /><Relationship Type="http://schemas.openxmlformats.org/officeDocument/2006/relationships/image" Target="/ppt/media/image203.svg" Id="rId5" /><Relationship Type="http://schemas.openxmlformats.org/officeDocument/2006/relationships/image" Target="/ppt/media/image1918.png" Id="rId4" /><Relationship Type="http://schemas.openxmlformats.org/officeDocument/2006/relationships/image" Target="/ppt/media/image244.svg" Id="rId9" /></Relationships>
</file>

<file path=ppt/slides/_rels/slide65.xml.rels>&#65279;<?xml version="1.0" encoding="utf-8"?><Relationships xmlns="http://schemas.openxmlformats.org/package/2006/relationships"><Relationship Type="http://schemas.openxmlformats.org/officeDocument/2006/relationships/image" Target="/ppt/media/image2511.jpeg" Id="rId2" /><Relationship Type="http://schemas.openxmlformats.org/officeDocument/2006/relationships/slideLayout" Target="/ppt/slideLayouts/slideLayout613.xml" Id="rId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image" Target="/ppt/media/image26.jpeg" Id="rId2" /><Relationship Type="http://schemas.openxmlformats.org/officeDocument/2006/relationships/slideLayout" Target="/ppt/slideLayouts/slideLayout71.xml" Id="rId1" /></Relationships>
</file>

<file path=ppt/slides/_rels/slide818.xml.rels>&#65279;<?xml version="1.0" encoding="utf-8"?><Relationships xmlns="http://schemas.openxmlformats.org/package/2006/relationships"><Relationship Type="http://schemas.openxmlformats.org/officeDocument/2006/relationships/image" Target="/ppt/media/image2722.jpeg" Id="rId2" /><Relationship Type="http://schemas.openxmlformats.org/officeDocument/2006/relationships/slideLayout" Target="/ppt/slideLayouts/slideLayout82.xml" Id="rId1" /></Relationships>
</file>

<file path=ppt/slides/_rels/slide9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920.xml" Id="rId1" /></Relationships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1" name="Footer Placeholder 170">
            <a:extLst>
              <a:ext uri="{FF2B5EF4-FFF2-40B4-BE49-F238E27FC236}">
                <a16:creationId xmlns:a16="http://schemas.microsoft.com/office/drawing/2014/main" id="{FDE9816E-A3F9-4549-81DC-88BE9CBA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129515"/>
            <a:ext cx="3365003" cy="1170432"/>
          </a:xfrm>
        </p:spPr>
        <p:txBody>
          <a:bodyPr>
            <a:no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4648156"/>
            <a:ext cx="3365003" cy="1170432"/>
          </a:xfrm>
        </p:spPr>
        <p:txBody>
          <a:bodyPr>
            <a:no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/>
          <a:lstStyle/>
          <a:p>
            <a:r>
              <a:rPr lang="en-US" noProof="0" dirty="0"/>
              <a:t>Market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Our competition</a:t>
            </a:r>
            <a:endParaRPr lang="en-US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99D91A5-2E97-401C-8485-4C6A03228C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11826" y="2502477"/>
            <a:ext cx="3975054" cy="426393"/>
          </a:xfrm>
        </p:spPr>
        <p:txBody>
          <a:bodyPr/>
          <a:lstStyle/>
          <a:p>
            <a:r>
              <a:rPr lang="en-ZA" dirty="0"/>
              <a:t>Contoso​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8746" y="2502477"/>
            <a:ext cx="3695653" cy="426393"/>
          </a:xfrm>
        </p:spPr>
        <p:txBody>
          <a:bodyPr/>
          <a:lstStyle/>
          <a:p>
            <a:r>
              <a:rPr lang="en-US" dirty="0"/>
              <a:t>Competitors​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811826" y="2881982"/>
            <a:ext cx="3975054" cy="2966740"/>
          </a:xfrm>
        </p:spPr>
        <p:txBody>
          <a:bodyPr>
            <a:normAutofit/>
          </a:bodyPr>
          <a:lstStyle/>
          <a:p>
            <a:r>
              <a:rPr lang="en-ZA" dirty="0"/>
              <a:t>Our product is priced below that of other task management tools on the market</a:t>
            </a:r>
            <a:r>
              <a:rPr lang="en-US" dirty="0"/>
              <a:t>​</a:t>
            </a:r>
          </a:p>
          <a:p>
            <a:r>
              <a:rPr lang="en-ZA" dirty="0"/>
              <a:t>Simple and easy to use app and website, compared to the complex tools of our competitors</a:t>
            </a:r>
            <a:r>
              <a:rPr lang="en-US" dirty="0"/>
              <a:t>​</a:t>
            </a:r>
          </a:p>
          <a:p>
            <a:r>
              <a:rPr lang="en-ZA" dirty="0"/>
              <a:t>Affordability is the main draw for our consumers to our product</a:t>
            </a:r>
            <a:r>
              <a:rPr lang="en-US" dirty="0"/>
              <a:t>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78746" y="2881982"/>
            <a:ext cx="3695653" cy="2966740"/>
          </a:xfrm>
        </p:spPr>
        <p:txBody>
          <a:bodyPr>
            <a:normAutofit/>
          </a:bodyPr>
          <a:lstStyle/>
          <a:p>
            <a:r>
              <a:rPr lang="en-ZA" dirty="0"/>
              <a:t>Company A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more expensive</a:t>
            </a:r>
            <a:r>
              <a:rPr lang="en-US" dirty="0"/>
              <a:t>​</a:t>
            </a:r>
          </a:p>
          <a:p>
            <a:r>
              <a:rPr lang="en-ZA" dirty="0"/>
              <a:t>Companies B &amp; C 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expensive and inconvenient to use</a:t>
            </a:r>
            <a:r>
              <a:rPr lang="en-US" dirty="0"/>
              <a:t>​</a:t>
            </a:r>
          </a:p>
          <a:p>
            <a:r>
              <a:rPr lang="en-ZA" dirty="0"/>
              <a:t>Companies D &amp; E</a:t>
            </a:r>
            <a:r>
              <a:rPr lang="en-US" dirty="0"/>
              <a:t>​</a:t>
            </a:r>
            <a:br>
              <a:rPr lang="en-US" dirty="0"/>
            </a:br>
            <a:r>
              <a:rPr lang="en-ZA" dirty="0"/>
              <a:t>Product is affordable, but inconvenient to use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competition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DE099-31E6-4A2D-AF0B-EAE4AB8B9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9" y="1538273"/>
            <a:ext cx="1706965" cy="492025"/>
          </a:xfrm>
        </p:spPr>
        <p:txBody>
          <a:bodyPr/>
          <a:lstStyle/>
          <a:p>
            <a:r>
              <a:rPr lang="en-ZA" dirty="0"/>
              <a:t>Convenient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832CF7-7607-44FA-A6F6-3FF361BC8C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44687" y="2307743"/>
            <a:ext cx="1183179" cy="49202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09D610-C2A4-44F5-86CF-CAB7B795D8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54219" y="2067508"/>
            <a:ext cx="1706965" cy="1048575"/>
          </a:xfrm>
        </p:spPr>
        <p:txBody>
          <a:bodyPr/>
          <a:lstStyle/>
          <a:p>
            <a:r>
              <a:rPr lang="en-US" dirty="0"/>
              <a:t>Contoso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8FEEAD-9F82-4D26-A696-EF776869AA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45032" y="3467155"/>
            <a:ext cx="1209143" cy="492025"/>
          </a:xfrm>
        </p:spPr>
        <p:txBody>
          <a:bodyPr/>
          <a:lstStyle/>
          <a:p>
            <a:r>
              <a:rPr lang="en-ZA" dirty="0"/>
              <a:t>Expensive​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F1C9F2-F99F-4977-90E2-7421C5EFCC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1651" y="3467155"/>
            <a:ext cx="1380681" cy="492025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930D17-61AE-4FD7-9538-B1BFE93992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43702" y="4552190"/>
            <a:ext cx="1183179" cy="492025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E46C20-29A2-437D-B6AF-FD40CF8569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81179" y="4420460"/>
            <a:ext cx="1183179" cy="492025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E6D523F-7738-4D52-A95F-0C60A7A17A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00052" y="4120885"/>
            <a:ext cx="1183179" cy="492025"/>
          </a:xfrm>
        </p:spPr>
        <p:txBody>
          <a:bodyPr/>
          <a:lstStyle/>
          <a:p>
            <a:r>
              <a:rPr lang="en-US" dirty="0"/>
              <a:t>B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6798448-F046-4A21-A5BD-552B9ED2C5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0695" y="4820889"/>
            <a:ext cx="1183179" cy="492025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B775F-7CF7-4E61-9E5F-87B4AB1275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7839" y="5407116"/>
            <a:ext cx="1706965" cy="492025"/>
          </a:xfrm>
        </p:spPr>
        <p:txBody>
          <a:bodyPr/>
          <a:lstStyle/>
          <a:p>
            <a:r>
              <a:rPr lang="en-ZA" dirty="0"/>
              <a:t>Inconvenient​</a:t>
            </a:r>
            <a:endParaRPr lang="en-US" dirty="0"/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E417811B-8A88-4D3F-B8C1-3FB620A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6072A2-2AD1-4FCC-94CB-2D6008B44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99744" y="2298701"/>
            <a:ext cx="1595680" cy="584199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05B0F-BF52-4666-932C-F0D30720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50807" y="2384920"/>
            <a:ext cx="350155" cy="349502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32B490-6CD8-4839-A202-51E6FAA0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38655" y="4629430"/>
            <a:ext cx="350155" cy="349502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3C97-B414-4218-B46A-9211BA1B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1759" y="4487842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D02CEE-2A4F-4154-BFEA-5F093E77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01084" y="4192235"/>
            <a:ext cx="350155" cy="349502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F2AA8D-15B3-441D-853F-87E857C4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4706" y="4892322"/>
            <a:ext cx="350155" cy="34950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Growth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1592681"/>
            <a:ext cx="7306060" cy="393427"/>
          </a:xfrm>
        </p:spPr>
        <p:txBody>
          <a:bodyPr/>
          <a:lstStyle/>
          <a:p>
            <a:r>
              <a:rPr lang="en-US" dirty="0"/>
              <a:t>How we’ll scale in the future​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973698" y="3031460"/>
            <a:ext cx="1975104" cy="868680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02976" y="3031460"/>
            <a:ext cx="1975104" cy="868680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46652" y="3031460"/>
            <a:ext cx="1975104" cy="868680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695" y="4042386"/>
            <a:ext cx="2743200" cy="1148945"/>
          </a:xfrm>
        </p:spPr>
        <p:txBody>
          <a:bodyPr/>
          <a:lstStyle/>
          <a:p>
            <a:r>
              <a:rPr lang="en-US" dirty="0"/>
              <a:t>Distribute the app to local start ups to help establish the product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3AB9469-72E1-430D-8BF6-AEEEBDE86C7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20973" y="4042387"/>
            <a:ext cx="2743200" cy="1148945"/>
          </a:xfrm>
        </p:spPr>
        <p:txBody>
          <a:bodyPr/>
          <a:lstStyle/>
          <a:p>
            <a:r>
              <a:rPr lang="en-US" dirty="0"/>
              <a:t>Release the app to the general public and monitor press and regional market trends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64649" y="4042386"/>
            <a:ext cx="2743200" cy="1148945"/>
          </a:xfrm>
        </p:spPr>
        <p:txBody>
          <a:bodyPr/>
          <a:lstStyle/>
          <a:p>
            <a:r>
              <a:rPr lang="en-US" dirty="0"/>
              <a:t>Gather feedback from the start up community to expand availability of the product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Two-year action plan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7BF85D80-939A-4D32-8E24-F43D30E9811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029367" y="2071320"/>
            <a:ext cx="1440088" cy="598827"/>
          </a:xfrm>
        </p:spPr>
        <p:txBody>
          <a:bodyPr/>
          <a:lstStyle/>
          <a:p>
            <a:r>
              <a:rPr lang="en-ZA" dirty="0"/>
              <a:t>Supply volunteers​</a:t>
            </a:r>
            <a:endParaRPr lang="en-US" dirty="0"/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2D19FA91-F1E7-4EBD-BDE4-75CFCA5A26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397612" y="2071320"/>
            <a:ext cx="1440088" cy="598827"/>
          </a:xfrm>
        </p:spPr>
        <p:txBody>
          <a:bodyPr/>
          <a:lstStyle/>
          <a:p>
            <a:r>
              <a:rPr lang="en-ZA" dirty="0"/>
              <a:t>Run focus groups​</a:t>
            </a:r>
            <a:endParaRPr lang="en-US" dirty="0"/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976F8A2B-9ED8-48BE-85E3-75888951B26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344687" y="2071320"/>
            <a:ext cx="1440088" cy="598827"/>
          </a:xfrm>
        </p:spPr>
        <p:txBody>
          <a:bodyPr/>
          <a:lstStyle/>
          <a:p>
            <a:r>
              <a:rPr lang="en-ZA" dirty="0"/>
              <a:t>Gather feedback​</a:t>
            </a:r>
            <a:endParaRPr lang="en-US" dirty="0"/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53772" y="2763180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12346" y="3170170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1761" y="3170170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91176" y="3170170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80591" y="3170170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10807" y="3170170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59421" y="3170170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8836" y="3170170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8251" y="3170170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27666" y="3170170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081" y="3170170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6969BA4E-1EAE-41C8-BB18-657979AE5B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496" y="3170170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4FC033C2-738F-4CE1-9D96-79DEF74769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95907" y="3170170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143D4C69-4A2E-485F-8CB1-74C4E298465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2029367" y="3862599"/>
            <a:ext cx="1440088" cy="549318"/>
          </a:xfrm>
        </p:spPr>
        <p:txBody>
          <a:bodyPr/>
          <a:lstStyle/>
          <a:p>
            <a:r>
              <a:rPr lang="en-ZA" dirty="0"/>
              <a:t>Test with start ups​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4F31490-B2B7-4426-8E85-2B946D47328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76442" y="3862599"/>
            <a:ext cx="1440088" cy="549318"/>
          </a:xfrm>
        </p:spPr>
        <p:txBody>
          <a:bodyPr>
            <a:normAutofit/>
          </a:bodyPr>
          <a:lstStyle/>
          <a:p>
            <a:r>
              <a:rPr lang="en-ZA" dirty="0"/>
              <a:t>Regional launch​</a:t>
            </a:r>
            <a:endParaRPr lang="en-US" dirty="0"/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CCC6845F-1170-40DE-8F65-F6140059B86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923517" y="3862599"/>
            <a:ext cx="1440088" cy="549318"/>
          </a:xfrm>
        </p:spPr>
        <p:txBody>
          <a:bodyPr/>
          <a:lstStyle/>
          <a:p>
            <a:r>
              <a:rPr lang="en-ZA" dirty="0"/>
              <a:t>Deliver to consumers​</a:t>
            </a:r>
            <a:endParaRPr lang="en-US" dirty="0"/>
          </a:p>
        </p:txBody>
      </p:sp>
      <p:sp>
        <p:nvSpPr>
          <p:cNvPr id="168" name="Text Placeholder 167">
            <a:extLst>
              <a:ext uri="{FF2B5EF4-FFF2-40B4-BE49-F238E27FC236}">
                <a16:creationId xmlns:a16="http://schemas.microsoft.com/office/drawing/2014/main" id="{C99EF7C8-7B17-4B3D-B6E9-E0C70F826BF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3772" y="4449967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5F5362C-3D75-4B57-BF1E-C3C283D11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12346" y="4871997"/>
            <a:ext cx="495300" cy="652272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6827CCF3-6234-44CD-A60B-0B28A5739DF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01761" y="4871997"/>
            <a:ext cx="495300" cy="652272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895A0D32-F9FD-400E-83C0-733100E37C0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91176" y="4871997"/>
            <a:ext cx="495300" cy="652272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65976EC-94E5-41FE-9E80-B40A9CC7AB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80591" y="4871997"/>
            <a:ext cx="495300" cy="652272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0951A0C-6C97-4519-8A5F-87ABF67DFA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10807" y="4871997"/>
            <a:ext cx="615310" cy="652272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9A4D4814-9B27-4B11-A2D8-0AAB1DBFE1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59421" y="4871997"/>
            <a:ext cx="495300" cy="652272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AF74236-101C-4E25-940D-EC00B8AEB6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8836" y="4871997"/>
            <a:ext cx="495300" cy="652272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D85D8F90-2EBD-45EF-A882-6DAB9FFFB9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38251" y="4871997"/>
            <a:ext cx="495300" cy="652272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8E13E37-B675-4F76-AEFD-C5F32734E4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27666" y="4871997"/>
            <a:ext cx="495300" cy="652272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A4F756B5-4A26-40F5-ADAA-FA4597F8772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817081" y="4871997"/>
            <a:ext cx="495300" cy="652272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03405DF6-005D-4735-BA82-62FB1343A8B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6496" y="4871997"/>
            <a:ext cx="495300" cy="652272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B6BBA2A-A9C9-48DE-BCFC-D8A8EA1C787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95907" y="4871997"/>
            <a:ext cx="495300" cy="652272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3E781E-7177-48E9-9719-BB669F012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FAD773-C307-44DD-BC20-23F80EDB8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63D7C3-68EE-450A-99BF-C66DAD63D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B826A7B-47D1-4CDE-8FF9-017A0D2AB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77E97C-6CFA-4AF5-9696-0184E63B1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D3F2609-9CDD-4D75-A665-4D2F527E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94D322-7358-4254-A88B-5A447FF71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8F81EB4-D578-4BDD-B7D3-447C2EB9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B1CDAB1-6616-440C-AF3B-25D15E58B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943732-F8BC-401F-86DD-4B1D629755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47F7C68-9C08-4686-AD4C-750BB3E968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EB642F-F9D2-45BD-9717-7AE8D2A0FC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9EB02C2-E346-4354-AB07-DE0D08170E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DA133A3-8322-4AB6-887A-538C280616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63F120-178A-40D1-A82A-2E4D9BA4B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409BB41-3C37-4847-8DB0-9CF5D94625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33A040-B4D3-4573-BD79-38B162540C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38B288F-8E58-4652-98AC-366CE036365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627EDDF-4725-48CD-A698-6BA9E5753D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4E83A0-CFA3-4B96-BD81-39AB301E5B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5EE8A88-DC8F-44A7-B104-AE0F5C800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83" name="Oval 234">
              <a:extLst>
                <a:ext uri="{FF2B5EF4-FFF2-40B4-BE49-F238E27FC236}">
                  <a16:creationId xmlns:a16="http://schemas.microsoft.com/office/drawing/2014/main" id="{EE82452B-60E4-4C51-82BC-CCA2E70AA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236">
              <a:extLst>
                <a:ext uri="{FF2B5EF4-FFF2-40B4-BE49-F238E27FC236}">
                  <a16:creationId xmlns:a16="http://schemas.microsoft.com/office/drawing/2014/main" id="{0FA953AE-6A30-49AB-ACDB-051FDE442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238">
              <a:extLst>
                <a:ext uri="{FF2B5EF4-FFF2-40B4-BE49-F238E27FC236}">
                  <a16:creationId xmlns:a16="http://schemas.microsoft.com/office/drawing/2014/main" id="{29C9EFAF-D2A2-4FD8-BAAC-7A816BFA8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240">
              <a:extLst>
                <a:ext uri="{FF2B5EF4-FFF2-40B4-BE49-F238E27FC236}">
                  <a16:creationId xmlns:a16="http://schemas.microsoft.com/office/drawing/2014/main" id="{82FCD094-57CC-4B70-97FA-1D9C45F11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8B4A3004-A427-4F04-825C-1C19BCF03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244">
              <a:extLst>
                <a:ext uri="{FF2B5EF4-FFF2-40B4-BE49-F238E27FC236}">
                  <a16:creationId xmlns:a16="http://schemas.microsoft.com/office/drawing/2014/main" id="{CBE937C0-C4AD-43C6-8AA5-85DCB0F7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246">
              <a:extLst>
                <a:ext uri="{FF2B5EF4-FFF2-40B4-BE49-F238E27FC236}">
                  <a16:creationId xmlns:a16="http://schemas.microsoft.com/office/drawing/2014/main" id="{48478F5D-AC63-456C-A2A6-46E2C6079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6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248">
              <a:extLst>
                <a:ext uri="{FF2B5EF4-FFF2-40B4-BE49-F238E27FC236}">
                  <a16:creationId xmlns:a16="http://schemas.microsoft.com/office/drawing/2014/main" id="{B87B26F3-280B-4BAC-A30B-6028AC9AA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50">
              <a:extLst>
                <a:ext uri="{FF2B5EF4-FFF2-40B4-BE49-F238E27FC236}">
                  <a16:creationId xmlns:a16="http://schemas.microsoft.com/office/drawing/2014/main" id="{62ED9F1E-FCE3-4CBC-A7C4-672C2816D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52">
              <a:extLst>
                <a:ext uri="{FF2B5EF4-FFF2-40B4-BE49-F238E27FC236}">
                  <a16:creationId xmlns:a16="http://schemas.microsoft.com/office/drawing/2014/main" id="{E758D61B-A483-412E-865D-D1566EC02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54">
              <a:extLst>
                <a:ext uri="{FF2B5EF4-FFF2-40B4-BE49-F238E27FC236}">
                  <a16:creationId xmlns:a16="http://schemas.microsoft.com/office/drawing/2014/main" id="{3A79885B-A845-4504-B199-AA59BFC40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56">
              <a:extLst>
                <a:ext uri="{FF2B5EF4-FFF2-40B4-BE49-F238E27FC236}">
                  <a16:creationId xmlns:a16="http://schemas.microsoft.com/office/drawing/2014/main" id="{7448D00D-9939-4654-90C0-B61DF4E4F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08C031-8FA5-4593-86A8-73DD069056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3164CF8-C9CC-47A3-9C15-50B0BF8834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312809-1B0A-40E2-9D6B-860CCA432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236">
              <a:extLst>
                <a:ext uri="{FF2B5EF4-FFF2-40B4-BE49-F238E27FC236}">
                  <a16:creationId xmlns:a16="http://schemas.microsoft.com/office/drawing/2014/main" id="{B894BB30-ECBC-4F62-9C74-0E3968350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242">
              <a:extLst>
                <a:ext uri="{FF2B5EF4-FFF2-40B4-BE49-F238E27FC236}">
                  <a16:creationId xmlns:a16="http://schemas.microsoft.com/office/drawing/2014/main" id="{EFFD4305-13D4-4942-B7CC-6DBCA01BF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252">
              <a:extLst>
                <a:ext uri="{FF2B5EF4-FFF2-40B4-BE49-F238E27FC236}">
                  <a16:creationId xmlns:a16="http://schemas.microsoft.com/office/drawing/2014/main" id="{ABC6EDE8-DC88-40DF-A932-C5D3BC7E3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254">
              <a:extLst>
                <a:ext uri="{FF2B5EF4-FFF2-40B4-BE49-F238E27FC236}">
                  <a16:creationId xmlns:a16="http://schemas.microsoft.com/office/drawing/2014/main" id="{F6056E70-C46E-4A13-8BA2-22B1D24C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256">
              <a:extLst>
                <a:ext uri="{FF2B5EF4-FFF2-40B4-BE49-F238E27FC236}">
                  <a16:creationId xmlns:a16="http://schemas.microsoft.com/office/drawing/2014/main" id="{AA48B21D-0BDC-4CCA-AC74-C6A8A440A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Footer Placeholder 169">
            <a:extLst>
              <a:ext uri="{FF2B5EF4-FFF2-40B4-BE49-F238E27FC236}">
                <a16:creationId xmlns:a16="http://schemas.microsoft.com/office/drawing/2014/main" id="{23D83515-2C49-4811-A872-1DAD2FEA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611776090"/>
              </p:ext>
            </p:extLst>
          </p:nvPr>
        </p:nvGraphicFramePr>
        <p:xfrm>
          <a:off x="793750" y="1238250"/>
          <a:ext cx="5418260" cy="4585861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89463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136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512007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1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2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3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200" b="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Detailers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Users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474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Sales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Price per Sale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670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Revenue @ 15%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463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5313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5764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Sales &amp; Marketing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5,062,500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151,200,000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50458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Customer Service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1,687,500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21,600,000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357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Product Development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562,500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4118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Research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281,250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4,320,000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452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7,593,750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52,800,000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187,920,000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2%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/>
          <a:lstStyle/>
          <a:p>
            <a:r>
              <a:rPr lang="en-US" noProof="0" dirty="0"/>
              <a:t>Meet the team</a:t>
            </a:r>
            <a:endParaRPr lang="en-US" dirty="0"/>
          </a:p>
        </p:txBody>
      </p:sp>
      <p:pic>
        <p:nvPicPr>
          <p:cNvPr id="21" name="Picture Placeholder 20" descr="Team member headshot">
            <a:extLst>
              <a:ext uri="{FF2B5EF4-FFF2-40B4-BE49-F238E27FC236}">
                <a16:creationId xmlns:a16="http://schemas.microsoft.com/office/drawing/2014/main" id="{7B3A7BB2-D754-4C1F-BBD1-08ACE735E4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3737" y="2804053"/>
            <a:ext cx="1487419" cy="149841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Takuma Hayashi​​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624D75-824F-4CC8-9323-2E23CB884A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4886780"/>
            <a:ext cx="2118414" cy="531393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23" name="Picture Placeholder 22" descr="Team member headshot">
            <a:extLst>
              <a:ext uri="{FF2B5EF4-FFF2-40B4-BE49-F238E27FC236}">
                <a16:creationId xmlns:a16="http://schemas.microsoft.com/office/drawing/2014/main" id="{5008DFBC-FDF6-43E4-ACE9-92DFEA05B14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5961" y="2804053"/>
            <a:ext cx="1487419" cy="149841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60463" y="4570546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135DE6-D742-4873-90DE-D377ACDAC2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0463" y="4886780"/>
            <a:ext cx="2118414" cy="531393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25" name="Picture Placeholder 24" descr="Team member headshot">
            <a:extLst>
              <a:ext uri="{FF2B5EF4-FFF2-40B4-BE49-F238E27FC236}">
                <a16:creationId xmlns:a16="http://schemas.microsoft.com/office/drawing/2014/main" id="{1CBBE1EF-8A0E-4660-93D4-16195F55622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8185" y="2804053"/>
            <a:ext cx="1487419" cy="1498417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dirty="0"/>
              <a:t>Flora Berggren​​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F2FA86-F417-4CF1-AA96-86CEC9266F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2687" y="4886780"/>
            <a:ext cx="2118414" cy="531393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27" name="Picture Placeholder 26" descr="Team member headshot">
            <a:extLst>
              <a:ext uri="{FF2B5EF4-FFF2-40B4-BE49-F238E27FC236}">
                <a16:creationId xmlns:a16="http://schemas.microsoft.com/office/drawing/2014/main" id="{61636076-17B6-4189-9E02-9522B5D845A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0409" y="2804053"/>
            <a:ext cx="1487419" cy="1498417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A02D31-8F04-4F7D-80D7-63235BCF72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04911" y="4570546"/>
            <a:ext cx="2118415" cy="332113"/>
          </a:xfrm>
        </p:spPr>
        <p:txBody>
          <a:bodyPr>
            <a:normAutofit/>
          </a:bodyPr>
          <a:lstStyle/>
          <a:p>
            <a:r>
              <a:rPr lang="en-US" dirty="0"/>
              <a:t>Rajesh Santoshi​​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B54806-880A-4646-9759-138039CF74A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04911" y="4886780"/>
            <a:ext cx="2118415" cy="531393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CE930A-E403-4C63-82E5-F7F8499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ACCF9-0672-4707-BFAE-8EB35588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187753"/>
            <a:ext cx="7286604" cy="63432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The Full team</a:t>
            </a:r>
          </a:p>
        </p:txBody>
      </p:sp>
      <p:pic>
        <p:nvPicPr>
          <p:cNvPr id="81" name="Picture Placeholder 80" descr="Team member headshot">
            <a:extLst>
              <a:ext uri="{FF2B5EF4-FFF2-40B4-BE49-F238E27FC236}">
                <a16:creationId xmlns:a16="http://schemas.microsoft.com/office/drawing/2014/main" id="{0DB37D96-B3FF-4447-834B-29A9DF7E1FA0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2327255"/>
            <a:ext cx="950588" cy="685062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6CEA7312-3725-4A0E-B001-3767172A4DE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18477" y="3263610"/>
            <a:ext cx="2118414" cy="332113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5F71493-5163-4C3D-A1BD-749603AB45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418477" y="3579845"/>
            <a:ext cx="2118414" cy="390545"/>
          </a:xfrm>
        </p:spPr>
        <p:txBody>
          <a:bodyPr/>
          <a:lstStyle/>
          <a:p>
            <a:r>
              <a:rPr lang="en-US" dirty="0"/>
              <a:t>President​</a:t>
            </a:r>
          </a:p>
        </p:txBody>
      </p:sp>
      <p:pic>
        <p:nvPicPr>
          <p:cNvPr id="89" name="Picture Placeholder 88" descr="Team member headshot">
            <a:extLst>
              <a:ext uri="{FF2B5EF4-FFF2-40B4-BE49-F238E27FC236}">
                <a16:creationId xmlns:a16="http://schemas.microsoft.com/office/drawing/2014/main" id="{81297F37-F134-415A-BFBA-F2908399124B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390" y="4154796"/>
            <a:ext cx="950588" cy="685062"/>
          </a:xfrm>
        </p:spPr>
      </p:pic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B0CF947B-F255-4AC2-AF7D-44B6B25500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8477" y="5098599"/>
            <a:ext cx="2118414" cy="332113"/>
          </a:xfrm>
        </p:spPr>
        <p:txBody>
          <a:bodyPr/>
          <a:lstStyle/>
          <a:p>
            <a:r>
              <a:rPr lang="en-US" dirty="0"/>
              <a:t>Graham Barnes​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023533B-4648-409F-B807-F3DC9EDFF2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8477" y="5414833"/>
            <a:ext cx="2118414" cy="332113"/>
          </a:xfrm>
        </p:spPr>
        <p:txBody>
          <a:bodyPr/>
          <a:lstStyle/>
          <a:p>
            <a:r>
              <a:rPr lang="en-US" dirty="0"/>
              <a:t>VP Product​</a:t>
            </a:r>
          </a:p>
        </p:txBody>
      </p:sp>
      <p:pic>
        <p:nvPicPr>
          <p:cNvPr id="83" name="Picture Placeholder 82" descr="Team member headshot">
            <a:extLst>
              <a:ext uri="{FF2B5EF4-FFF2-40B4-BE49-F238E27FC236}">
                <a16:creationId xmlns:a16="http://schemas.microsoft.com/office/drawing/2014/main" id="{2E4A589E-786B-463B-8DF7-CA41DD0A204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2319234"/>
            <a:ext cx="950588" cy="685062"/>
          </a:xfrm>
        </p:spPr>
      </p:pic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664E4E5-3D93-4509-9139-0A14B33A161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39016" y="3263610"/>
            <a:ext cx="2118414" cy="332113"/>
          </a:xfrm>
        </p:spPr>
        <p:txBody>
          <a:bodyPr/>
          <a:lstStyle/>
          <a:p>
            <a:r>
              <a:rPr lang="en-US" dirty="0"/>
              <a:t>Mirjam Nilsson​​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AD6F12FC-0EFA-4DAC-8AAF-5D91709926D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39016" y="3579845"/>
            <a:ext cx="2118414" cy="390545"/>
          </a:xfrm>
        </p:spPr>
        <p:txBody>
          <a:bodyPr/>
          <a:lstStyle/>
          <a:p>
            <a:r>
              <a:rPr lang="en-US" dirty="0"/>
              <a:t>Chief Executive Officer​</a:t>
            </a:r>
          </a:p>
        </p:txBody>
      </p:sp>
      <p:pic>
        <p:nvPicPr>
          <p:cNvPr id="91" name="Picture Placeholder 90" descr="Team member headshot">
            <a:extLst>
              <a:ext uri="{FF2B5EF4-FFF2-40B4-BE49-F238E27FC236}">
                <a16:creationId xmlns:a16="http://schemas.microsoft.com/office/drawing/2014/main" id="{E341D00F-0175-4E15-8366-2378C6E2A44E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2929" y="4146775"/>
            <a:ext cx="950588" cy="685062"/>
          </a:xfrm>
        </p:spPr>
      </p:pic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23299CC1-2C81-4E16-B7C6-F769B7F4A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39016" y="5098599"/>
            <a:ext cx="2118414" cy="332113"/>
          </a:xfrm>
        </p:spPr>
        <p:txBody>
          <a:bodyPr/>
          <a:lstStyle/>
          <a:p>
            <a:r>
              <a:rPr lang="en-US" dirty="0"/>
              <a:t>Rowan Murphy​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D1C0274F-55C3-450B-A3E2-358BF26EF70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39016" y="5414833"/>
            <a:ext cx="2118414" cy="332113"/>
          </a:xfrm>
        </p:spPr>
        <p:txBody>
          <a:bodyPr/>
          <a:lstStyle/>
          <a:p>
            <a:r>
              <a:rPr lang="en-US" dirty="0"/>
              <a:t>SEO Strategist​</a:t>
            </a:r>
          </a:p>
        </p:txBody>
      </p:sp>
      <p:pic>
        <p:nvPicPr>
          <p:cNvPr id="85" name="Picture Placeholder 84" descr="Team member headshot">
            <a:extLst>
              <a:ext uri="{FF2B5EF4-FFF2-40B4-BE49-F238E27FC236}">
                <a16:creationId xmlns:a16="http://schemas.microsoft.com/office/drawing/2014/main" id="{2FE5C8ED-4313-4CE1-857E-8CC25262F270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713" y="2324100"/>
            <a:ext cx="950912" cy="684213"/>
          </a:xfrm>
        </p:spPr>
      </p:pic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FABD1D4E-FC09-4F2B-8F17-AF98A13983C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59513" y="3263900"/>
            <a:ext cx="2117725" cy="331788"/>
          </a:xfrm>
        </p:spPr>
        <p:txBody>
          <a:bodyPr/>
          <a:lstStyle/>
          <a:p>
            <a:r>
              <a:rPr lang="en-US" dirty="0"/>
              <a:t>Flora Berggren​​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F18C732-8166-490B-88AF-7DAC259EC73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59513" y="3579813"/>
            <a:ext cx="2117725" cy="390525"/>
          </a:xfrm>
        </p:spPr>
        <p:txBody>
          <a:bodyPr/>
          <a:lstStyle/>
          <a:p>
            <a:r>
              <a:rPr lang="en-US" dirty="0"/>
              <a:t>Chief Operations Officer​</a:t>
            </a:r>
          </a:p>
        </p:txBody>
      </p:sp>
      <p:pic>
        <p:nvPicPr>
          <p:cNvPr id="93" name="Picture Placeholder 92" descr="Team member headshot">
            <a:extLst>
              <a:ext uri="{FF2B5EF4-FFF2-40B4-BE49-F238E27FC236}">
                <a16:creationId xmlns:a16="http://schemas.microsoft.com/office/drawing/2014/main" id="{3AF30DC1-21C9-47E9-AF2B-F8B3F91D0EE3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468" y="4151485"/>
            <a:ext cx="950588" cy="685062"/>
          </a:xfrm>
        </p:spPr>
      </p:pic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8FD47014-75C6-4E93-9095-F9CF10EFC2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59555" y="5098599"/>
            <a:ext cx="2118414" cy="332113"/>
          </a:xfrm>
        </p:spPr>
        <p:txBody>
          <a:bodyPr/>
          <a:lstStyle/>
          <a:p>
            <a:r>
              <a:rPr lang="en-US" dirty="0"/>
              <a:t>Elizabeth Moore​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73BE76A-5836-42C2-998C-C831661CB6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59555" y="5414833"/>
            <a:ext cx="2118414" cy="332113"/>
          </a:xfrm>
        </p:spPr>
        <p:txBody>
          <a:bodyPr/>
          <a:lstStyle/>
          <a:p>
            <a:r>
              <a:rPr lang="en-US" dirty="0"/>
              <a:t>Product Designer​</a:t>
            </a:r>
          </a:p>
        </p:txBody>
      </p:sp>
      <p:pic>
        <p:nvPicPr>
          <p:cNvPr id="87" name="Picture Placeholder 86" descr="Team member headshot">
            <a:extLst>
              <a:ext uri="{FF2B5EF4-FFF2-40B4-BE49-F238E27FC236}">
                <a16:creationId xmlns:a16="http://schemas.microsoft.com/office/drawing/2014/main" id="{0FF1B6AC-EE81-4A4B-B19E-BDB3DDFC337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2315923"/>
            <a:ext cx="950588" cy="685062"/>
          </a:xfrm>
        </p:spPr>
      </p:pic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A8E83FE3-9E7E-4BCA-A0EC-6584A53C52A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80094" y="3263610"/>
            <a:ext cx="2118415" cy="332113"/>
          </a:xfrm>
        </p:spPr>
        <p:txBody>
          <a:bodyPr/>
          <a:lstStyle/>
          <a:p>
            <a:r>
              <a:rPr lang="en-US" dirty="0"/>
              <a:t>Rajesh Santoshi​​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6D022823-DA88-4000-AF5C-DD9D86AAB18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680094" y="3579845"/>
            <a:ext cx="2118415" cy="390545"/>
          </a:xfrm>
        </p:spPr>
        <p:txBody>
          <a:bodyPr/>
          <a:lstStyle/>
          <a:p>
            <a:r>
              <a:rPr lang="en-US" dirty="0"/>
              <a:t>VP Marketing​</a:t>
            </a:r>
          </a:p>
        </p:txBody>
      </p:sp>
      <p:pic>
        <p:nvPicPr>
          <p:cNvPr id="95" name="Picture Placeholder 94" descr="Team member headshot">
            <a:extLst>
              <a:ext uri="{FF2B5EF4-FFF2-40B4-BE49-F238E27FC236}">
                <a16:creationId xmlns:a16="http://schemas.microsoft.com/office/drawing/2014/main" id="{37ED6110-7F2F-4387-B985-9EA6F99A6873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4007" y="4143464"/>
            <a:ext cx="950588" cy="685062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A0D945A-0CB5-4BDE-87F3-2853FB792A0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80094" y="5098599"/>
            <a:ext cx="2118415" cy="332113"/>
          </a:xfrm>
        </p:spPr>
        <p:txBody>
          <a:bodyPr/>
          <a:lstStyle/>
          <a:p>
            <a:r>
              <a:rPr lang="en-US" dirty="0"/>
              <a:t>Robin Kline​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E6D9BF16-DF26-45DE-95BD-89F3AC75075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80094" y="5414833"/>
            <a:ext cx="2118415" cy="332113"/>
          </a:xfrm>
        </p:spPr>
        <p:txBody>
          <a:bodyPr/>
          <a:lstStyle/>
          <a:p>
            <a:r>
              <a:rPr lang="en-US" dirty="0"/>
              <a:t>Content Developer​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33151-11E7-4418-96AB-ED268A7D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126F8-D496-4E7C-A098-9020927A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51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Mirjam Nilsson​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r>
              <a:rPr lang="en-US" dirty="0"/>
              <a:t>At Contoso, we believe in giving 110%. By closing the loop on task management and using the latest technology, we help businesses grow and nurture a consumer-first mindset. We thrive because of our market knowledge and a great team behind our product. As our CEO says, "Efficiencies will come from proactively transforming how we do business."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Mirjam Nilsson​​</a:t>
            </a:r>
          </a:p>
          <a:p>
            <a:r>
              <a:rPr lang="en-US" dirty="0"/>
              <a:t>206-555-0146​</a:t>
            </a:r>
          </a:p>
          <a:p>
            <a:r>
              <a:rPr lang="en-US" dirty="0"/>
              <a:t>mirjam@contoso.com​</a:t>
            </a:r>
          </a:p>
          <a:p>
            <a:r>
              <a:rPr lang="en-US" dirty="0"/>
              <a:t>www.contoso.com​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/>
              <a:t>About us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At Contoso, we empower businesses to foster collaborative thinking to further drive workplace innovation. By closing the loop on task management and using the latest technology, we help businesses grow and nurture a consumer-first mindset.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</a:t>
            </a:r>
            <a:endParaRPr lang="en-US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729926"/>
            <a:ext cx="3581400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/>
              <a:t>New businesses need organizational tools, but are using old or outdated products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10% increase of task management tools proves that there's consumer interest for more simple management tools and technology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Purchases of task management software was up by $2 million in 2019 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Loss of sales by not offering easier management tools that push teams to the finish line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/>
          <a:lstStyle/>
          <a:p>
            <a:r>
              <a:rPr lang="en-US" dirty="0"/>
              <a:t>Customers want something that’s easy to adopt and simple to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dirty="0"/>
              <a:t>Our product makes managing tasks easier, and no other product on the market offers the same benefits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/>
          <a:lstStyle/>
          <a:p>
            <a:r>
              <a:rPr lang="en-US" dirty="0"/>
              <a:t>Reduce costs for client by helping project managers stay on target within deadlines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/>
              <a:t>A simple product that gives businesses the information they need in order to  complete projects on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Unique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/>
              <a:t>Only product specifically dedicated to task management​</a:t>
            </a:r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First to market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ZA" dirty="0"/>
              <a:t>First beautifully designed product that's both stylish and functional</a:t>
            </a:r>
            <a:endParaRPr lang="en-US" dirty="0"/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Tested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/>
              <a:t>Conducted testing with start ups in the area</a:t>
            </a:r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Authentic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ZA" dirty="0"/>
              <a:t>Designed with the help and input of software experts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405" y="3201410"/>
            <a:ext cx="4614604" cy="1291638"/>
          </a:xfrm>
        </p:spPr>
        <p:txBody>
          <a:bodyPr/>
          <a:lstStyle/>
          <a:p>
            <a:r>
              <a:rPr lang="en-ZA" dirty="0"/>
              <a:t>Simple and efficient to use</a:t>
            </a:r>
            <a:r>
              <a:rPr lang="en-US" dirty="0"/>
              <a:t>​</a:t>
            </a:r>
          </a:p>
          <a:p>
            <a:r>
              <a:rPr lang="en-ZA" dirty="0"/>
              <a:t>Quick customer service assistance</a:t>
            </a:r>
            <a:r>
              <a:rPr lang="en-US" dirty="0"/>
              <a:t>​</a:t>
            </a:r>
          </a:p>
          <a:p>
            <a:r>
              <a:rPr lang="en-ZA" dirty="0"/>
              <a:t>Free 90-day trial for new customers​</a:t>
            </a:r>
            <a:r>
              <a:rPr lang="en-US" dirty="0"/>
              <a:t>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 dirty="0"/>
              <a:t>Business Model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Research​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/>
          <a:lstStyle/>
          <a:p>
            <a:r>
              <a:rPr lang="en-US" dirty="0"/>
              <a:t>We based our research on market trends and software sales ​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Abstract​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/>
          <a:lstStyle/>
          <a:p>
            <a:r>
              <a:rPr lang="en-US" dirty="0"/>
              <a:t>We believe people need new management tools to help businesses achieve their OKRs​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Design​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/>
          <a:lstStyle/>
          <a:p>
            <a:r>
              <a:rPr lang="en-US" dirty="0"/>
              <a:t>Minimalist design and easy to use ​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Market overview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068" y="2806964"/>
            <a:ext cx="2693128" cy="991689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075" y="4076963"/>
            <a:ext cx="3035881" cy="1485635"/>
          </a:xfrm>
        </p:spPr>
        <p:txBody>
          <a:bodyPr/>
          <a:lstStyle/>
          <a:p>
            <a:r>
              <a:rPr lang="en-ZA" dirty="0"/>
              <a:t>Opportunity to build</a:t>
            </a:r>
            <a:r>
              <a:rPr lang="en-US" dirty="0"/>
              <a:t>​</a:t>
            </a:r>
          </a:p>
          <a:p>
            <a:r>
              <a:rPr lang="en-ZA" dirty="0"/>
              <a:t>Fully inclusive market</a:t>
            </a:r>
            <a:r>
              <a:rPr lang="en-US" dirty="0"/>
              <a:t>​</a:t>
            </a:r>
          </a:p>
          <a:p>
            <a:r>
              <a:rPr lang="en-ZA" dirty="0"/>
              <a:t>Total addressable market</a:t>
            </a:r>
            <a:r>
              <a:rPr lang="en-US" dirty="0"/>
              <a:t>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73324" y="2806964"/>
            <a:ext cx="2693128" cy="991689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89632" y="4076963"/>
            <a:ext cx="3035880" cy="1485635"/>
          </a:xfrm>
        </p:spPr>
        <p:txBody>
          <a:bodyPr>
            <a:normAutofit/>
          </a:bodyPr>
          <a:lstStyle/>
          <a:p>
            <a:r>
              <a:rPr lang="en-US" dirty="0"/>
              <a:t>Freedom to invent​</a:t>
            </a:r>
          </a:p>
          <a:p>
            <a:r>
              <a:rPr lang="en-ZA" dirty="0"/>
              <a:t>Selectively inclusive market</a:t>
            </a:r>
            <a:r>
              <a:rPr lang="en-US" dirty="0"/>
              <a:t>​</a:t>
            </a:r>
          </a:p>
          <a:p>
            <a:r>
              <a:rPr lang="en-ZA" dirty="0"/>
              <a:t>Serviceable available market</a:t>
            </a:r>
            <a:r>
              <a:rPr lang="en-US" dirty="0"/>
              <a:t>​</a:t>
            </a:r>
          </a:p>
          <a:p>
            <a:r>
              <a:rPr lang="en-ZA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40173" y="2806964"/>
            <a:ext cx="2693128" cy="991689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63187" y="4076963"/>
            <a:ext cx="3023761" cy="1485635"/>
          </a:xfrm>
        </p:spPr>
        <p:txBody>
          <a:bodyPr>
            <a:normAutofit/>
          </a:bodyPr>
          <a:lstStyle/>
          <a:p>
            <a:r>
              <a:rPr lang="en-ZA" dirty="0"/>
              <a:t>Few competitors​</a:t>
            </a:r>
          </a:p>
          <a:p>
            <a:r>
              <a:rPr lang="en-ZA" dirty="0"/>
              <a:t>Specifically targeted market</a:t>
            </a:r>
            <a:r>
              <a:rPr lang="en-US" dirty="0"/>
              <a:t>​</a:t>
            </a:r>
          </a:p>
          <a:p>
            <a:r>
              <a:rPr lang="en-ZA" dirty="0"/>
              <a:t>Serviceable obtainable market​</a:t>
            </a:r>
          </a:p>
          <a:p>
            <a:r>
              <a:rPr lang="en-US" dirty="0"/>
              <a:t>​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CE635D0-1405-4769-AE67-756AE3CA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theme/theme1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2.xml.rels>&#65279;<?xml version="1.0" encoding="utf-8"?><Relationships xmlns="http://schemas.openxmlformats.org/package/2006/relationships"><Relationship Type="http://schemas.openxmlformats.org/officeDocument/2006/relationships/customXmlProps" Target="/customXml/itemProps12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1.xml" Id="rId1" /></Relationships>
</file>

<file path=customXml/_rels/item33.xml.rels>&#65279;<?xml version="1.0" encoding="utf-8"?><Relationships xmlns="http://schemas.openxmlformats.org/package/2006/relationships"><Relationship Type="http://schemas.openxmlformats.org/officeDocument/2006/relationships/customXmlProps" Target="/customXml/itemProps33.xml" Id="rId1" /></Relationships>
</file>

<file path=customXml/item1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2.xml><?xml version="1.0" encoding="utf-8"?>
<ds:datastoreItem xmlns:ds="http://schemas.openxmlformats.org/officeDocument/2006/customXml" ds:itemID="{0C08EBEC-4760-45C2-B3A3-10A1EA338903}"/>
</file>

<file path=customXml/itemProps21.xml><?xml version="1.0" encoding="utf-8"?>
<ds:datastoreItem xmlns:ds="http://schemas.openxmlformats.org/officeDocument/2006/customXml" ds:itemID="{966D2D45-3944-4D77-9142-02FD272EF319}"/>
</file>

<file path=customXml/itemProps33.xml><?xml version="1.0" encoding="utf-8"?>
<ds:datastoreItem xmlns:ds="http://schemas.openxmlformats.org/officeDocument/2006/customXml" ds:itemID="{3258F013-9E4A-4975-A97B-33FEBC5FEE80}"/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  <clbl:label id="{f42aa342-8706-4288-bd11-ebb85995028c}" enabled="1" method="Standard" siteId="{72f988bf-86f1-41af-91ab-2d7cd011db47}" removed="0"/>
</clbl:labelList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0</ap:TotalTime>
  <ap:Words>937</ap:Words>
  <ap:Application>Microsoft Office PowerPoint</ap:Application>
  <ap:PresentationFormat>Widescreen</ap:PresentationFormat>
  <ap:Paragraphs>264</ap:Paragraphs>
  <ap:Slides>19</ap:Slides>
  <ap:Notes>0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ap:HeadingPairs>
  <ap:TitlesOfParts>
    <vt:vector baseType="lpstr" size="26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Pitch Deck</vt:lpstr>
      <vt:lpstr>About us</vt:lpstr>
      <vt:lpstr>Problem</vt:lpstr>
      <vt:lpstr>Solution</vt:lpstr>
      <vt:lpstr>Product Overview</vt:lpstr>
      <vt:lpstr>Product benefits</vt:lpstr>
      <vt:lpstr>Company overview</vt:lpstr>
      <vt:lpstr>Business Model</vt:lpstr>
      <vt:lpstr>Market overview</vt:lpstr>
      <vt:lpstr>Market Comparison</vt:lpstr>
      <vt:lpstr>Our competition</vt:lpstr>
      <vt:lpstr>competition</vt:lpstr>
      <vt:lpstr>Growth strategy</vt:lpstr>
      <vt:lpstr>Two-year action plan</vt:lpstr>
      <vt:lpstr>Financials</vt:lpstr>
      <vt:lpstr>Meet the team</vt:lpstr>
      <vt:lpstr>The Full team</vt:lpstr>
      <vt:lpstr>Summary</vt:lpstr>
      <vt:lpstr>Thank you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2021-09-20T03:29:40Z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